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1"/>
  </p:notes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410"/>
  </p:normalViewPr>
  <p:slideViewPr>
    <p:cSldViewPr snapToGrid="0">
      <p:cViewPr varScale="1">
        <p:scale>
          <a:sx n="86" d="100"/>
          <a:sy n="86" d="100"/>
        </p:scale>
        <p:origin x="1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36"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7"/>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sp>
        <p:nvSpPr>
          <p:cNvPr id="5" name="Title 1"/>
          <p:cNvSpPr txBox="1">
            <a:spLocks/>
          </p:cNvSpPr>
          <p:nvPr/>
        </p:nvSpPr>
        <p:spPr>
          <a:xfrm>
            <a:off x="427038" y="3962400"/>
            <a:ext cx="3535362" cy="454025"/>
          </a:xfrm>
          <a:prstGeom prst="rect">
            <a:avLst/>
          </a:prstGeom>
        </p:spPr>
        <p:txBody>
          <a:bodyPr lIns="68580" tIns="34290" rIns="68580" bIns="3429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16"/>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Title 1"/>
          <p:cNvSpPr txBox="1">
            <a:spLocks/>
          </p:cNvSpPr>
          <p:nvPr/>
        </p:nvSpPr>
        <p:spPr>
          <a:xfrm>
            <a:off x="1425575" y="3851275"/>
            <a:ext cx="6457950" cy="549275"/>
          </a:xfrm>
          <a:prstGeom prst="rect">
            <a:avLst/>
          </a:prstGeom>
        </p:spPr>
        <p:txBody>
          <a:bodyPr lIns="68580" tIns="34290" rIns="68580" bIns="3429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Flowchart: Process 5"/>
          <p:cNvSpPr/>
          <p:nvPr/>
        </p:nvSpPr>
        <p:spPr>
          <a:xfrm>
            <a:off x="0" y="6418263"/>
            <a:ext cx="9155113" cy="458787"/>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cxnSp>
        <p:nvCxnSpPr>
          <p:cNvPr id="4" name="Straight Connector 3"/>
          <p:cNvCxnSpPr/>
          <p:nvPr/>
        </p:nvCxnSpPr>
        <p:spPr>
          <a:xfrm>
            <a:off x="0" y="654050"/>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Title 13"/>
          <p:cNvSpPr>
            <a:spLocks noGrp="1"/>
          </p:cNvSpPr>
          <p:nvPr>
            <p:ph type="title"/>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smtClean="0"/>
              <a:t>Click to edit Master 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3709213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Thy Node</a:t>
            </a:r>
            <a:endParaRPr lang="en-US" dirty="0"/>
          </a:p>
        </p:txBody>
      </p:sp>
    </p:spTree>
    <p:extLst>
      <p:ext uri="{BB962C8B-B14F-4D97-AF65-F5344CB8AC3E}">
        <p14:creationId xmlns:p14="http://schemas.microsoft.com/office/powerpoint/2010/main" val="17831904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97641" y="696422"/>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4" name="Rectangle 3">
            <a:extLst>
              <a:ext uri="{FF2B5EF4-FFF2-40B4-BE49-F238E27FC236}">
                <a16:creationId xmlns:a16="http://schemas.microsoft.com/office/drawing/2014/main" xmlns="" id="{FCAF73FF-52EA-45AD-A80B-7402377F68F6}"/>
              </a:ext>
            </a:extLst>
          </p:cNvPr>
          <p:cNvSpPr/>
          <p:nvPr/>
        </p:nvSpPr>
        <p:spPr>
          <a:xfrm>
            <a:off x="2363755" y="1475536"/>
            <a:ext cx="957943" cy="246219"/>
          </a:xfrm>
          <a:prstGeom prst="rect">
            <a:avLst/>
          </a:prstGeom>
          <a:solidFill>
            <a:srgbClr val="FFFFFF"/>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dirty="0">
                <a:ln>
                  <a:noFill/>
                </a:ln>
                <a:solidFill>
                  <a:srgbClr val="000000"/>
                </a:solidFill>
                <a:effectLst/>
                <a:uFillTx/>
                <a:latin typeface="+mj-lt"/>
                <a:ea typeface="+mj-ea"/>
                <a:cs typeface="+mj-cs"/>
                <a:sym typeface="Calibri"/>
              </a:rPr>
              <a:t>        React.js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 URL parameters to provide selective JSONs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A web server takes a client request and gives something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“A web browser lets a user request a resource. The web server gets the request, finds the resource, and returns something to the user. Sometimes the resource is an </a:t>
            </a:r>
            <a:r>
              <a:rPr i="1" dirty="0"/>
              <a:t>HTML</a:t>
            </a:r>
            <a:r>
              <a:rPr dirty="0"/>
              <a:t> page. Sometimes it's a picture. Or a sound file. Or even a PDF document. Doesn't matter--the client asks for the thing (resource) [or action] and the server sends it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Web client lets the user request something on the server and then shows the result (response) of the server.</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400">
                <a:latin typeface="Arial"/>
                <a:ea typeface="Arial"/>
                <a:cs typeface="Arial"/>
                <a:sym typeface="Arial"/>
              </a:defRPr>
            </a:pPr>
            <a:r>
              <a:rPr dirty="0"/>
              <a:t>Node.js is an open-source, cross-platform JavaScript runtime environment designed to be run outside of browsers. </a:t>
            </a:r>
            <a:endParaRPr sz="2800" dirty="0"/>
          </a:p>
          <a:p>
            <a:pPr>
              <a:lnSpc>
                <a:spcPct val="90000"/>
              </a:lnSpc>
              <a:spcBef>
                <a:spcPts val="1000"/>
              </a:spcBef>
              <a:defRPr sz="2400">
                <a:latin typeface="Arial"/>
                <a:ea typeface="Arial"/>
                <a:cs typeface="Arial"/>
                <a:sym typeface="Arial"/>
              </a:defRPr>
            </a:pPr>
            <a:endParaRPr sz="2800" dirty="0"/>
          </a:p>
          <a:p>
            <a:pPr>
              <a:lnSpc>
                <a:spcPct val="90000"/>
              </a:lnSpc>
              <a:spcBef>
                <a:spcPts val="1000"/>
              </a:spcBef>
              <a:defRPr sz="2400">
                <a:latin typeface="Arial"/>
                <a:ea typeface="Arial"/>
                <a:cs typeface="Arial"/>
                <a:sym typeface="Arial"/>
              </a:defRPr>
            </a:pPr>
            <a:r>
              <a:rPr dirty="0"/>
              <a:t>It is a general utility that can be used for a variety of purposes including asset compilation, scripting, monitoring, and </a:t>
            </a:r>
            <a:r>
              <a:rPr b="1" u="sng" dirty="0"/>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a:t>
            </a:r>
            <a:r>
              <a:rPr dirty="0" err="1"/>
              <a:t>Javascript</a:t>
            </a:r>
            <a:r>
              <a:rPr dirty="0"/>
              <a:t> </a:t>
            </a:r>
            <a:r>
              <a:rPr b="0" dirty="0"/>
              <a:t>– meaning a front-end </a:t>
            </a:r>
            <a:r>
              <a:rPr b="0" dirty="0" err="1"/>
              <a:t>Javascript</a:t>
            </a:r>
            <a:r>
              <a:rPr b="0" dirty="0"/>
              <a: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sz="2400" dirty="0">
                <a:sym typeface="Arial"/>
              </a:rPr>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thread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413426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685800">
              <a:spcBef>
                <a:spcPts val="500"/>
              </a:spcBef>
              <a:defRPr sz="2200" b="1">
                <a:latin typeface="Arial"/>
                <a:ea typeface="Arial"/>
                <a:cs typeface="Arial"/>
                <a:sym typeface="Arial"/>
              </a:defRPr>
            </a:pPr>
            <a:r>
              <a:t>Things I’ve noticed people doing </a:t>
            </a:r>
            <a:r>
              <a:rPr i="1" u="sng"/>
              <a:t>incredibly</a:t>
            </a:r>
            <a:r>
              <a:t> well:</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Stunning front-end </a:t>
            </a:r>
            <a:r>
              <a:rPr sz="1800"/>
              <a:t>(Seriously, you guys are better than me at this point) </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Amazing execution of challenging concepts </a:t>
            </a:r>
            <a:r>
              <a:rPr sz="1800"/>
              <a:t>(no one took the easy road)</a:t>
            </a:r>
          </a:p>
          <a:p>
            <a:pPr marL="257175" indent="-257175" defTabSz="685800">
              <a:spcBef>
                <a:spcPts val="500"/>
              </a:spcBef>
              <a:buSzPct val="100000"/>
              <a:buFont typeface="Arial"/>
              <a:buChar char="•"/>
              <a:defRPr sz="2200">
                <a:latin typeface="Arial"/>
                <a:ea typeface="Arial"/>
                <a:cs typeface="Arial"/>
                <a:sym typeface="Arial"/>
              </a:defRPr>
            </a:pPr>
            <a:endParaRPr sz="1800"/>
          </a:p>
          <a:p>
            <a:pPr marL="257175" indent="-257175" defTabSz="685800">
              <a:spcBef>
                <a:spcPts val="500"/>
              </a:spcBef>
              <a:buSzPct val="100000"/>
              <a:buFont typeface="Arial"/>
              <a:buChar char="•"/>
              <a:defRPr sz="2200">
                <a:latin typeface="Arial"/>
                <a:ea typeface="Arial"/>
                <a:cs typeface="Arial"/>
                <a:sym typeface="Arial"/>
              </a:defRPr>
            </a:pPr>
            <a:r>
              <a:t>Fantastic explanations of your code and technology</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basically everything. </a:t>
            </a:r>
            <a:endParaRPr sz="240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xmlns=""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Full-Stack Development?</a:t>
            </a:r>
          </a:p>
        </p:txBody>
      </p:sp>
      <p:pic>
        <p:nvPicPr>
          <p:cNvPr id="3" name="Picture 2">
            <a:extLst>
              <a:ext uri="{FF2B5EF4-FFF2-40B4-BE49-F238E27FC236}">
                <a16:creationId xmlns:a16="http://schemas.microsoft.com/office/drawing/2014/main" xmlns=""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n_of_Coding" id="{87602CDD-0462-F346-8F62-CCB9F24D482F}" vid="{D140266A-C4E2-8544-B29C-B3C9A1ADCCE6}"/>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828</Words>
  <Application>Microsoft Macintosh PowerPoint</Application>
  <PresentationFormat>On-screen Show (4:3)</PresentationFormat>
  <Paragraphs>107</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Roboto</vt:lpstr>
      <vt:lpstr>1_Unbranded</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christian eckenrode</cp:lastModifiedBy>
  <cp:revision>5</cp:revision>
  <dcterms:modified xsi:type="dcterms:W3CDTF">2018-01-22T18:14:42Z</dcterms:modified>
</cp:coreProperties>
</file>